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21" d="100"/>
          <a:sy n="121" d="100"/>
        </p:scale>
        <p:origin x="-102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681AE-C967-4784-9F8A-08E4DE639DD9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C3BDA-9C27-490C-9E1D-37438B71CC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375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https://mavink.com/explore/Wind-Turbine-Flow-Diagram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https://www.constellation.com/energy-101/energy-innovation/wind-energy-pros-cons.html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https://engineeringdiscoveries.com/what-is-a-wind-turbine-and-how-it-works/windmill_900_v1/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http://www.skeletontech.com/wind-turbine-pitch-control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https://www.slideserve.com/onan/designing-control-systems-for-wind-turbines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https://www.rts-wind.co.uk/services/service-operations-maintenance/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https://www.youtube.com/watch?v=a5UcmKDdJGE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https://fdocuments.in/document/ecological-impacts-of-wind-farms-global-national-wind-turbines-can-kill-birds.html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https://blog.strive2thrive.earth/what-is-wind-energy-advantages-and-disadvantages/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https://www.theengineerspost.com/types-wind-turbine-horizontal-vertical/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https://www.researchgate.net/figure/Different-Types-of-Horizontal-Axis-Wind-Turbine-5_fig4_277721670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https://www.mechanicalbooster.com/2017/01/types-of-wind-turbines.html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https://www.pinterest.com.au/pin/493496071646748451/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https://www.nyserda.ny.gov/All-Programs/Offshore-Wind/About-Offshore-Wind/Offshore-Wind-101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http://www.ductedwind.com/technology/commercial-specifications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https://utilligent.com/news-and-events/sap-for-utilities/wind-turbines-on-a-wind-farm-albany-western-australia-australia/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https://www.constellation.com/energy-101/energy-innovation/wind-energy-pros-cons.html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https://www.nrel.gov/news/program/2019/nrel-publishes-science-journal-article-posing-three-challenges-to-wind-energy-potential.html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mak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0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Types Of Wind Turbines, Wind Farms, Wind Generation And Control</a:t>
            </a:r>
            <a:endParaRPr lang="en-US" sz="3000" dirty="0"/>
          </a:p>
        </p:txBody>
      </p:sp>
      <p:sp>
        <p:nvSpPr>
          <p:cNvPr id="3" name="Text 1">
            <a:hlinkClick r:id="rId3"/>
          </p:cNvPr>
          <p:cNvSpPr/>
          <p:nvPr/>
        </p:nvSpPr>
        <p:spPr>
          <a:xfrm>
            <a:off x="7315200" y="45720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b="0" u="sng" dirty="0">
                <a:solidFill>
                  <a:srgbClr val="357EC7"/>
                </a:solidFill>
                <a:latin typeface="Optima" pitchFamily="34" charset="0"/>
                <a:ea typeface="Optima" pitchFamily="34" charset="-122"/>
                <a:cs typeface="Optima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SlideMake.com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Generation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82296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generation refers to the process of converting wind energy into electrical energy.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turbines use the kinetic energy of the wind to rotate the rotor, which drives a generator.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generator produces electricity that can be used to power homes, businesses, and industries.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constellation.com/content/constellation/en/energy-101/energy-innovation/wind-energy-pros-cons/_jcr_content/par/banner_section_2104674615/par/image.img.png/16648254858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Generation Advantages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generation is a renewable energy source that does not deplete natural resources.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helps reduce greenhouse gas emissions and combat climate change.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generation provides energy security and price stability by diversifying the energy mix.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engineeringdiscoveries.com/wp-content/uploads/2020/01/18-Figure2.1-1-1024x78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Generation Challenges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generation is intermittent, as it depends on wind availability.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Energy storage systems are required to ensure a stable supply of electricity.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Challenges in integrating wind generation into the grid must be addressed to maintain system stability.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skeletontech.com/hubfs/Wind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Control Systems in Wind Turbines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Control systems in wind turbines monitor and regulate various parameters to optimize performance.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Pitch control adjusts the angle of the blades to control the rotor speed and power output.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Active yaw control allows turbines to align with the wind direction, maximizing energy capture.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mage1.slideserve.com/1583805/wind-turbine-control-systems-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Control Systems in Wind Turbines (contd.)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Reactive power control maintains voltage stability and ensures grid compatibility.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Active power control adjusts the turbine's power output to match the grid's demand.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Supervisory control systems monitor and coordinate the operation of multiple turbines in a wind farm.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rts-wind.co.uk/wp-content/uploads/2022/11/service-operations-full_turbine-acces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Turbine Operations and Maintenance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Regular maintenance is essential to ensure the efficient and reliable operation of wind turbines.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Inspections, lubrication, and component replacements are part of routine maintenance.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Remote monitoring systems allow for real-time performance tracking and early detection of issues.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.ytimg.com/vi/a5UcmKDdJGE/maxresdefaul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Power Forecasting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power forecasting uses weather data and mathematical models to predict wind energy production.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Accurate forecasting helps grid operators manage the integration of wind power into the system.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enables efficient scheduling of conventional power plants and energy storage resources.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static.fdocuments.in/doc/1200x630/5f9f71dc3c0da90a2b429a5a/ecological-impacts-of-wind-farms-global-national-wind-turbines-can-kill-birds.jpg?t=16845710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Environmental Considerations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farms must consider potential impacts on wildlife, such as birds and bats.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Proper site selection and turbine design can minimize these impacts.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Studies and monitoring are conducted to understand and mitigate environmental risks.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treehugger.com/thmb/GKIvklbuyfZjtOkLPD3a-rjmuWo=/768x0/filters:no_upscale():max_bytes(150000):strip_icc()/what-is-wind-energy-5097217_FINAL-da49f875cad641c5a611d9a21941f09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Power and Energy Transition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power plays a crucial role in transitioning to a low-carbon and sustainable energy future.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complements other renewable energy sources like solar and hydropower.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Continued research and innovation are needed to enhance efficiency and reduce costs.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theengineerspost.com/wp-content/uploads/2019/11/Types-of-Wind-Turb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Conclusion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turbines come in various types, including horizontal-axis, vertical-axis, offshore, and small-scale turbines.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farms harness wind energy to generate clean electricity on a larger scale.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Control systems and maintenance ensure optimal performance and reliability.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Types of Wind Turbines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82296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Horizontal-axis wind turbines are the most common type, with blades that rotate around a horizontal axis.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Vertical-axis wind turbines have blades that rotate around a vertical axis, allowing them to capture wind from any direction.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Other types include offshore wind turbines, which are built in bodies of water, and small-scale turbines for residential use.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2.bp.blogspot.com/-s5FTpL7PLVs/WIE7LgOjplI/AAAAAAAAHu0/BUGWjPuJOHY0MN40ETJmgAIoy0EGFujHgCLcB/s1600/darrieus%2Bturb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Horizontal-Axis Wind Turbines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Horizontal-axis wind turbines are the most widely used type of wind turbine.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They have a tall tower that supports a rotor with three blades.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rotor spins when wind hits the blades, converting the kinetic energy into mechanical energy.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.pinimg.com/736x/22/d7/c8/22d7c825f5149e57eb57833ed51d6591--wind-turbine-renewable-energ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Vertical-Axis Wind Turbines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Vertical-axis wind turbines have blades that are arranged vertically.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They are suitable for areas with changing wind directions.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Vertical-axis turbines have a lower noise level and are easier to maintain compared to horizontal-axis turbines.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nyserda.ny.gov/-/media/Project/Nyserda/Images/Programs/Offshore-Wind/osw-basic-terminolog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Offshore Wind Turbines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Offshore wind turbines are installed in bodies of water, typically in coastal areas.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They have larger blade lengths and higher capacity compared to onshore turbines.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Offshore wind turbines can take advantage of stronger and more consistent winds.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://www.ductedwind.com/static/sitefiles/images/TACturb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Small-Scale Wind Turbines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Small-scale wind turbines are designed for residential or small commercial use.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They can be mounted on rooftops or standalone towers.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Small-scale turbines are an excellent option for individuals or communities looking to generate their own renewable energy.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utilligent.com/wp-content/uploads/2018/10/GettyImages-925988662-1280x8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Farms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 wind farm is a collection of wind turbines in the same location.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farms are strategically placed in areas with high wind resources.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They can range in size from a few turbines to hundreds of turbines.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constellation.com/content/constellation/en/energy-101/energy-innovation/wind-energy-pros-cons/_jcr_content/par/banner_section_2104674615/par/image.img.png/16648254858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Benefits of Wind Farms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farms generate clean, renewable energy without producing greenhouse gas emissions.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They contribute to energy independence by reducing reliance on fossil fuels.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farms create jobs and stimulate local economies through construction and maintenance activities.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nrel.gov/news/press/2019/images/20191008-110428-wind-energy-challen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Challenges of Wind Farms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farms can face opposition from communities due to visual and noise impacts.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They require careful planning and consideration of environmental factors.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Transmission infrastructure is necessary to connect wind farms to the electrical grid.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970</Words>
  <Application>Microsoft Office PowerPoint</Application>
  <PresentationFormat>On-screen Show (16:9)</PresentationFormat>
  <Paragraphs>147</Paragraphs>
  <Slides>19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SlideMake.com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 Of Wind Turbines, Wind Farms, Wind Generation And Control</dc:title>
  <dc:subject>Types Of Wind Turbines, Wind Farms, Wind Generation And Control</dc:subject>
  <dc:creator>SlideMake.com</dc:creator>
  <cp:lastModifiedBy>TKRCET</cp:lastModifiedBy>
  <cp:revision>2</cp:revision>
  <dcterms:created xsi:type="dcterms:W3CDTF">2024-01-30T11:50:31Z</dcterms:created>
  <dcterms:modified xsi:type="dcterms:W3CDTF">2024-01-30T12:06:13Z</dcterms:modified>
</cp:coreProperties>
</file>